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5" r:id="rId4"/>
    <p:sldId id="272" r:id="rId5"/>
    <p:sldId id="289" r:id="rId6"/>
    <p:sldId id="273" r:id="rId7"/>
    <p:sldId id="283" r:id="rId8"/>
    <p:sldId id="284" r:id="rId9"/>
    <p:sldId id="285" r:id="rId10"/>
    <p:sldId id="286" r:id="rId11"/>
    <p:sldId id="287" r:id="rId12"/>
    <p:sldId id="281" r:id="rId13"/>
    <p:sldId id="288" r:id="rId14"/>
  </p:sldIdLst>
  <p:sldSz cx="12192000" cy="6858000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FFC8"/>
    <a:srgbClr val="FEFCFE"/>
    <a:srgbClr val="5FAEEF"/>
    <a:srgbClr val="A3CBEA"/>
    <a:srgbClr val="0C59F2"/>
    <a:srgbClr val="2214AC"/>
    <a:srgbClr val="FBE9FA"/>
    <a:srgbClr val="F6CAF4"/>
    <a:srgbClr val="EDC9FF"/>
    <a:srgbClr val="986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4660"/>
  </p:normalViewPr>
  <p:slideViewPr>
    <p:cSldViewPr snapToGrid="0">
      <p:cViewPr>
        <p:scale>
          <a:sx n="66" d="100"/>
          <a:sy n="66" d="100"/>
        </p:scale>
        <p:origin x="360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614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6913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77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8434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774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829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804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59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42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420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4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56610-B2B8-4C80-B377-E3C2418411DD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3D79D-FB21-4F77-8F93-7EF3A41C9E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396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3.mp4"/><Relationship Id="rId7" Type="http://schemas.openxmlformats.org/officeDocument/2006/relationships/image" Target="../media/image1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090246" y="281504"/>
            <a:ext cx="88441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</a:p>
          <a:p>
            <a:pPr algn="ctr">
              <a:spcAft>
                <a:spcPts val="0"/>
              </a:spcAft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университет»</a:t>
            </a:r>
          </a:p>
          <a:p>
            <a:pPr algn="ctr"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26095" y="2313113"/>
            <a:ext cx="103481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b="1" dirty="0">
                <a:solidFill>
                  <a:srgbClr val="08FFC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«Приложение для деления общих расходов»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3265" y="3929599"/>
            <a:ext cx="73809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Вишневский Максим Андреевич </a:t>
            </a:r>
          </a:p>
          <a:p>
            <a:pPr algn="r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курса</a:t>
            </a:r>
          </a:p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Шешуков Леонид Сергеевич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DC3978-46F4-409D-976D-D035004061A8}"/>
              </a:ext>
            </a:extLst>
          </p:cNvPr>
          <p:cNvSpPr txBox="1"/>
          <p:nvPr/>
        </p:nvSpPr>
        <p:spPr>
          <a:xfrm>
            <a:off x="6049341" y="6114831"/>
            <a:ext cx="925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931365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Добавления расхода</a:t>
            </a:r>
          </a:p>
        </p:txBody>
      </p:sp>
      <p:pic>
        <p:nvPicPr>
          <p:cNvPr id="7" name="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7D5F775-64AB-4A72-BC87-659FB6B911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90098" y="1064486"/>
            <a:ext cx="2669540" cy="5793514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AB49B2-8491-4735-B4DD-4790C07F17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99" y="2330840"/>
            <a:ext cx="3763501" cy="33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2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Отслеживание расходов</a:t>
            </a:r>
          </a:p>
        </p:txBody>
      </p:sp>
      <p:pic>
        <p:nvPicPr>
          <p:cNvPr id="3" name="Рисунок 2" descr="Изображение выглядит как человек, Мобильный телефон, мультфильм,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395A64A6-E889-47D6-A775-9E0D457370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5687" y="1194661"/>
            <a:ext cx="5797810" cy="5797810"/>
          </a:xfrm>
          <a:prstGeom prst="rect">
            <a:avLst/>
          </a:prstGeom>
        </p:spPr>
      </p:pic>
      <p:pic>
        <p:nvPicPr>
          <p:cNvPr id="7" name="6_WIaUlX2H">
            <a:hlinkClick r:id="" action="ppaction://media"/>
            <a:extLst>
              <a:ext uri="{FF2B5EF4-FFF2-40B4-BE49-F238E27FC236}">
                <a16:creationId xmlns:a16="http://schemas.microsoft.com/office/drawing/2014/main" id="{7C281DBA-22D5-4D19-AB46-13F9B33AF9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26435" y="1060190"/>
            <a:ext cx="2639060" cy="5727365"/>
          </a:xfrm>
        </p:spPr>
      </p:pic>
    </p:spTree>
    <p:extLst>
      <p:ext uri="{BB962C8B-B14F-4D97-AF65-F5344CB8AC3E}">
        <p14:creationId xmlns:p14="http://schemas.microsoft.com/office/powerpoint/2010/main" val="289100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47BF8FC8-63EF-46AA-BE89-E50A7DE74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1034" y="1183604"/>
            <a:ext cx="8047384" cy="560567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sz="3200" dirty="0">
                <a:latin typeface="+mj-lt"/>
                <a:cs typeface="Times New Roman" panose="02020603050405020304" pitchFamily="18" charset="0"/>
              </a:rPr>
              <a:t>	Добавления новый функций в будущем:</a:t>
            </a:r>
          </a:p>
          <a:p>
            <a:pPr marL="514350" indent="-514350" algn="just">
              <a:lnSpc>
                <a:spcPct val="150000"/>
              </a:lnSpc>
              <a:buAutoNum type="arabicParenR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Сканирование 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QR-</a:t>
            </a:r>
            <a:r>
              <a:rPr lang="ru-RU" dirty="0">
                <a:latin typeface="+mj-lt"/>
                <a:cs typeface="Times New Roman" panose="02020603050405020304" pitchFamily="18" charset="0"/>
              </a:rPr>
              <a:t>кода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AutoNum type="arabicParenR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Возможность делить расходы вне групп</a:t>
            </a:r>
          </a:p>
          <a:p>
            <a:pPr marL="514350" indent="-514350" algn="just">
              <a:lnSpc>
                <a:spcPct val="150000"/>
              </a:lnSpc>
              <a:buAutoNum type="arabicParenR"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Возможность добавлять друзей, используя список контактов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ru-RU" dirty="0">
              <a:latin typeface="+mj-lt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AutoNum type="arabicParenR"/>
            </a:pPr>
            <a:endParaRPr lang="ru-RU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857E499-2379-4226-BB67-6F6C01CA6174}"/>
              </a:ext>
            </a:extLst>
          </p:cNvPr>
          <p:cNvSpPr/>
          <p:nvPr/>
        </p:nvSpPr>
        <p:spPr>
          <a:xfrm>
            <a:off x="11161252" y="488540"/>
            <a:ext cx="687166" cy="448235"/>
          </a:xfrm>
          <a:prstGeom prst="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одежда, человек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C72D354A-63AD-4880-9533-C04733E2E8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823" y="936775"/>
            <a:ext cx="4055857" cy="605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64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857E499-2379-4226-BB67-6F6C01CA6174}"/>
              </a:ext>
            </a:extLst>
          </p:cNvPr>
          <p:cNvSpPr/>
          <p:nvPr/>
        </p:nvSpPr>
        <p:spPr>
          <a:xfrm>
            <a:off x="11161252" y="488540"/>
            <a:ext cx="687166" cy="448235"/>
          </a:xfrm>
          <a:prstGeom prst="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ловек, одежда, Человеческое лицо, улыбка&#10;&#10;Автоматически созданное описание">
            <a:extLst>
              <a:ext uri="{FF2B5EF4-FFF2-40B4-BE49-F238E27FC236}">
                <a16:creationId xmlns:a16="http://schemas.microsoft.com/office/drawing/2014/main" id="{391DDA7B-AC32-4390-811E-962380A89D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960" y="1514387"/>
            <a:ext cx="3649875" cy="5121576"/>
          </a:xfrm>
          <a:prstGeom prst="rect">
            <a:avLst/>
          </a:prstGeom>
        </p:spPr>
      </p:pic>
      <p:sp>
        <p:nvSpPr>
          <p:cNvPr id="17" name="Объект 9">
            <a:extLst>
              <a:ext uri="{FF2B5EF4-FFF2-40B4-BE49-F238E27FC236}">
                <a16:creationId xmlns:a16="http://schemas.microsoft.com/office/drawing/2014/main" id="{A393B88D-C94E-400F-A982-11DFC1EDD93D}"/>
              </a:ext>
            </a:extLst>
          </p:cNvPr>
          <p:cNvSpPr txBox="1">
            <a:spLocks/>
          </p:cNvSpPr>
          <p:nvPr/>
        </p:nvSpPr>
        <p:spPr>
          <a:xfrm>
            <a:off x="682873" y="1060190"/>
            <a:ext cx="2865582" cy="2016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		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3200" dirty="0">
                <a:latin typeface="+mj-lt"/>
                <a:cs typeface="Times New Roman" panose="02020603050405020304" pitchFamily="18" charset="0"/>
              </a:rPr>
              <a:t>Telegram</a:t>
            </a: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>
              <a:latin typeface="+mj-lt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endParaRPr lang="ru-RU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Объект 9">
            <a:extLst>
              <a:ext uri="{FF2B5EF4-FFF2-40B4-BE49-F238E27FC236}">
                <a16:creationId xmlns:a16="http://schemas.microsoft.com/office/drawing/2014/main" id="{D5EB2B68-25BE-4A46-8A5D-3F91A89643A8}"/>
              </a:ext>
            </a:extLst>
          </p:cNvPr>
          <p:cNvSpPr txBox="1">
            <a:spLocks/>
          </p:cNvSpPr>
          <p:nvPr/>
        </p:nvSpPr>
        <p:spPr>
          <a:xfrm>
            <a:off x="4242910" y="1283880"/>
            <a:ext cx="2653887" cy="17931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ru-RU" dirty="0">
                <a:latin typeface="+mj-lt"/>
                <a:cs typeface="Times New Roman" panose="02020603050405020304" pitchFamily="18" charset="0"/>
              </a:rPr>
              <a:t>		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4100" dirty="0">
                <a:latin typeface="+mj-lt"/>
                <a:cs typeface="Times New Roman" panose="02020603050405020304" pitchFamily="18" charset="0"/>
              </a:rPr>
              <a:t>sharingan2077</a:t>
            </a:r>
          </a:p>
          <a:p>
            <a:pPr marL="0" indent="0" algn="just">
              <a:lnSpc>
                <a:spcPct val="150000"/>
              </a:lnSpc>
              <a:buFont typeface="Arial" panose="020B0604020202020204" pitchFamily="34" charset="0"/>
              <a:buNone/>
            </a:pPr>
            <a:endParaRPr lang="ru-RU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1A19809-E73A-4558-B673-C8F3E18AA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581" y="2643111"/>
            <a:ext cx="2338166" cy="267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EB122A7-13F1-447F-A808-213D8EF91A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648" y="2773975"/>
            <a:ext cx="4225243" cy="240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8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rgbClr val="FEFCF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47BF8FC8-63EF-46AA-BE89-E50A7DE74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3134" y="1887850"/>
            <a:ext cx="5956073" cy="4353339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ru-RU" sz="3200" dirty="0">
                <a:latin typeface="+mj-lt"/>
                <a:cs typeface="Times New Roman" panose="02020603050405020304" pitchFamily="18" charset="0"/>
              </a:rPr>
              <a:t>	У людей часто возникает проблема, когда им необходимо поделить какую-то сумму между собой.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 descr="Изображение выглядит как Человеческое лицо, одежда, текст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E8C01D72-76EF-4E2E-8D56-803C2903AF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3004"/>
            <a:ext cx="5239870" cy="523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9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приложения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47BF8FC8-63EF-46AA-BE89-E50A7DE74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9331" y="2065390"/>
            <a:ext cx="6088789" cy="4353339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sz="3200" dirty="0">
                <a:latin typeface="+mj-lt"/>
              </a:rPr>
              <a:t>	– добавление в друзья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200" dirty="0">
                <a:latin typeface="+mj-lt"/>
              </a:rPr>
              <a:t>	– создание группы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200" dirty="0">
                <a:latin typeface="+mj-lt"/>
              </a:rPr>
              <a:t>	– создание расхода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3200" dirty="0">
                <a:latin typeface="+mj-lt"/>
              </a:rPr>
              <a:t>	– отслеживание расходов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 descr="Изображение выглядит как текст, письмо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BBF9C366-5BE6-45BF-9248-4150E4B291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43" y="1850237"/>
            <a:ext cx="4924319" cy="42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19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5F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  <a:solidFill>
            <a:srgbClr val="08FFC8"/>
          </a:solidFill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конкурентов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47BF8FC8-63EF-46AA-BE89-E50A7DE74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4545" y="1183603"/>
            <a:ext cx="7438537" cy="5513031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lnSpc>
                <a:spcPct val="170000"/>
              </a:lnSpc>
              <a:buNone/>
            </a:pPr>
            <a:r>
              <a:rPr lang="ru-RU" sz="11200" dirty="0">
                <a:latin typeface="+mj-lt"/>
              </a:rPr>
              <a:t>	</a:t>
            </a:r>
            <a:r>
              <a:rPr lang="ru-RU" sz="11200" dirty="0">
                <a:solidFill>
                  <a:srgbClr val="08FFC8"/>
                </a:solidFill>
                <a:latin typeface="+mj-lt"/>
              </a:rPr>
              <a:t>Приложение </a:t>
            </a:r>
            <a:r>
              <a:rPr lang="en-US" sz="11200" dirty="0">
                <a:solidFill>
                  <a:srgbClr val="08FFC8"/>
                </a:solidFill>
                <a:latin typeface="+mj-lt"/>
              </a:rPr>
              <a:t>SplitWise</a:t>
            </a:r>
            <a:endParaRPr lang="ru-RU" sz="11200" dirty="0">
              <a:solidFill>
                <a:srgbClr val="08FFC8"/>
              </a:solidFill>
              <a:latin typeface="+mj-lt"/>
            </a:endParaRPr>
          </a:p>
          <a:p>
            <a:pPr marL="0" indent="0" algn="just">
              <a:lnSpc>
                <a:spcPct val="170000"/>
              </a:lnSpc>
              <a:buNone/>
            </a:pPr>
            <a:r>
              <a:rPr lang="ru-RU" sz="11200" dirty="0">
                <a:latin typeface="+mj-lt"/>
              </a:rPr>
              <a:t>	– Отсутствует русский язык</a:t>
            </a:r>
            <a:endParaRPr lang="en-US" sz="11200" dirty="0">
              <a:latin typeface="+mj-lt"/>
            </a:endParaRPr>
          </a:p>
          <a:p>
            <a:pPr marL="0" indent="0" algn="just">
              <a:lnSpc>
                <a:spcPct val="170000"/>
              </a:lnSpc>
              <a:buNone/>
            </a:pPr>
            <a:r>
              <a:rPr lang="en-US" sz="11200" dirty="0">
                <a:latin typeface="+mj-lt"/>
              </a:rPr>
              <a:t>	</a:t>
            </a:r>
            <a:r>
              <a:rPr lang="ru-RU" sz="11200" dirty="0">
                <a:latin typeface="+mj-lt"/>
              </a:rPr>
              <a:t>–</a:t>
            </a:r>
            <a:r>
              <a:rPr lang="en-US" sz="11200" dirty="0">
                <a:latin typeface="+mj-lt"/>
              </a:rPr>
              <a:t> </a:t>
            </a:r>
            <a:r>
              <a:rPr lang="ru-RU" sz="11200" dirty="0">
                <a:latin typeface="+mj-lt"/>
              </a:rPr>
              <a:t>Нет возможности брать чьи-то расходы на себя</a:t>
            </a:r>
            <a:endParaRPr lang="en-US" sz="11200" dirty="0">
              <a:latin typeface="+mj-lt"/>
            </a:endParaRPr>
          </a:p>
          <a:p>
            <a:pPr marL="0" indent="0" algn="just">
              <a:lnSpc>
                <a:spcPct val="170000"/>
              </a:lnSpc>
              <a:buNone/>
            </a:pPr>
            <a:r>
              <a:rPr lang="ru-RU" sz="11200" dirty="0">
                <a:latin typeface="+mj-lt"/>
              </a:rPr>
              <a:t>	–</a:t>
            </a:r>
            <a:r>
              <a:rPr lang="en-US" sz="11200" dirty="0">
                <a:latin typeface="+mj-lt"/>
              </a:rPr>
              <a:t> </a:t>
            </a:r>
            <a:r>
              <a:rPr lang="ru-RU" sz="11200" dirty="0">
                <a:latin typeface="+mj-lt"/>
              </a:rPr>
              <a:t>Нужно вводить много данных для регистрации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ru-RU" sz="11200" dirty="0">
                <a:latin typeface="+mj-lt"/>
              </a:rPr>
              <a:t>	–</a:t>
            </a:r>
            <a:r>
              <a:rPr lang="en-US" sz="11200" dirty="0">
                <a:latin typeface="+mj-lt"/>
              </a:rPr>
              <a:t> </a:t>
            </a:r>
            <a:r>
              <a:rPr lang="ru-RU" sz="11200" dirty="0">
                <a:latin typeface="+mj-lt"/>
              </a:rPr>
              <a:t>Не интуитивный интерфейс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ru-RU" sz="3200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3200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3000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+mj-lt"/>
              </a:rPr>
              <a:t>	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ru-RU" dirty="0">
              <a:latin typeface="+mj-lt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ru-RU" dirty="0">
              <a:latin typeface="+mj-lt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2CFCF16-2FB8-4BD4-AA60-B5760EF9B5D1}"/>
              </a:ext>
            </a:extLst>
          </p:cNvPr>
          <p:cNvSpPr/>
          <p:nvPr/>
        </p:nvSpPr>
        <p:spPr>
          <a:xfrm>
            <a:off x="11358283" y="488540"/>
            <a:ext cx="430305" cy="448235"/>
          </a:xfrm>
          <a:prstGeom prst="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одежда, человек, очки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79B57DBD-0D49-4BB4-9EBB-AB5B1852A8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541" y="1401220"/>
            <a:ext cx="4363086" cy="436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940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5F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  <a:solidFill>
            <a:srgbClr val="08FFC8"/>
          </a:solidFill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информационной системы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E9A3B8-D04E-464E-A5EA-FFBC1E8CEE5B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4124041-E0CE-4EC6-8098-5342F355AE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590" y="1431259"/>
            <a:ext cx="7488820" cy="50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30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5F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  <a:solidFill>
            <a:srgbClr val="08FFC8"/>
          </a:solidFill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приложения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E9A3B8-D04E-464E-A5EA-FFBC1E8CEE5B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2685AFB-38ED-4A1D-9C58-34F05FAC5C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834" y="2815257"/>
            <a:ext cx="3654161" cy="3782765"/>
          </a:xfrm>
          <a:prstGeom prst="rect">
            <a:avLst/>
          </a:prstGeom>
        </p:spPr>
      </p:pic>
      <p:pic>
        <p:nvPicPr>
          <p:cNvPr id="19" name="Объект 18">
            <a:extLst>
              <a:ext uri="{FF2B5EF4-FFF2-40B4-BE49-F238E27FC236}">
                <a16:creationId xmlns:a16="http://schemas.microsoft.com/office/drawing/2014/main" id="{0E34611E-183F-42BC-923E-AD47F4A832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36" y="1380129"/>
            <a:ext cx="7162698" cy="5112745"/>
          </a:xfrm>
        </p:spPr>
      </p:pic>
    </p:spTree>
    <p:extLst>
      <p:ext uri="{BB962C8B-B14F-4D97-AF65-F5344CB8AC3E}">
        <p14:creationId xmlns:p14="http://schemas.microsoft.com/office/powerpoint/2010/main" val="2664802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5F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  <a:solidFill>
            <a:srgbClr val="08FFC8"/>
          </a:solidFill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приложения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C8A2B59-1050-44CA-AF28-2CECF597BC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82" y="1344240"/>
            <a:ext cx="6474024" cy="5148634"/>
          </a:xfrm>
        </p:spPr>
      </p:pic>
    </p:spTree>
    <p:extLst>
      <p:ext uri="{BB962C8B-B14F-4D97-AF65-F5344CB8AC3E}">
        <p14:creationId xmlns:p14="http://schemas.microsoft.com/office/powerpoint/2010/main" val="1929233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в друзья</a:t>
            </a:r>
          </a:p>
        </p:txBody>
      </p:sp>
      <p:pic>
        <p:nvPicPr>
          <p:cNvPr id="12" name="2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11B993D-C1D7-4E22-A37A-A14DE94DBA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96790" y="1060190"/>
            <a:ext cx="2598420" cy="5639167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51A006-73A6-4EA9-A6C8-C7B2F3A7FB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10" y="2225783"/>
            <a:ext cx="3957152" cy="3251652"/>
          </a:xfrm>
          <a:prstGeom prst="rect">
            <a:avLst/>
          </a:prstGeom>
        </p:spPr>
      </p:pic>
      <p:pic>
        <p:nvPicPr>
          <p:cNvPr id="6" name="Рисунок 5" descr="Изображение выглядит как Человеческое лицо, одежда, человек, очки&#10;&#10;Автоматически созданное описание">
            <a:extLst>
              <a:ext uri="{FF2B5EF4-FFF2-40B4-BE49-F238E27FC236}">
                <a16:creationId xmlns:a16="http://schemas.microsoft.com/office/drawing/2014/main" id="{F228B938-7D9F-4F28-9804-A7D3E56DE8F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49" y="1828799"/>
            <a:ext cx="3091093" cy="433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48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DB8F8C-B4C2-43C7-92D7-B4E9FF4D7D12}"/>
              </a:ext>
            </a:extLst>
          </p:cNvPr>
          <p:cNvSpPr/>
          <p:nvPr/>
        </p:nvSpPr>
        <p:spPr>
          <a:xfrm>
            <a:off x="0" y="365126"/>
            <a:ext cx="12192000" cy="695064"/>
          </a:xfrm>
          <a:prstGeom prst="roundRect">
            <a:avLst/>
          </a:prstGeom>
          <a:solidFill>
            <a:srgbClr val="08FF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A2D1CD29-4690-4077-A348-E53A433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6"/>
            <a:ext cx="12192000" cy="695064"/>
          </a:xfrm>
        </p:spPr>
        <p:txBody>
          <a:bodyPr>
            <a:norm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группы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добавление друзей</a:t>
            </a:r>
          </a:p>
        </p:txBody>
      </p:sp>
      <p:pic>
        <p:nvPicPr>
          <p:cNvPr id="7" name="3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33162AB6-542B-4D40-B4ED-89D7BB7433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35334" y="1087898"/>
            <a:ext cx="2658752" cy="5770102"/>
          </a:xfrm>
        </p:spPr>
      </p:pic>
      <p:pic>
        <p:nvPicPr>
          <p:cNvPr id="11" name="4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DD67625-3EA1-4AC4-9C88-0B758537B17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503035" y="1327150"/>
            <a:ext cx="2549057" cy="553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7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86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3050</TotalTime>
  <Words>153</Words>
  <Application>Microsoft Office PowerPoint</Application>
  <PresentationFormat>Широкоэкранный</PresentationFormat>
  <Paragraphs>46</Paragraphs>
  <Slides>13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Актуальность</vt:lpstr>
      <vt:lpstr>Задачи приложения</vt:lpstr>
      <vt:lpstr>Анализ конкурентов</vt:lpstr>
      <vt:lpstr>Архитектура информационной системы</vt:lpstr>
      <vt:lpstr>Архитектура приложения</vt:lpstr>
      <vt:lpstr>Архитектура приложения</vt:lpstr>
      <vt:lpstr>Добавление в друзья</vt:lpstr>
      <vt:lpstr>Создание группы и добавление друзей</vt:lpstr>
      <vt:lpstr>Добавления расхода</vt:lpstr>
      <vt:lpstr>Отслеживание расходов</vt:lpstr>
      <vt:lpstr>Перспективы развития</vt:lpstr>
      <vt:lpstr>Контакты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Ike G</dc:creator>
  <cp:lastModifiedBy>Максим Вишневский</cp:lastModifiedBy>
  <cp:revision>100</cp:revision>
  <cp:lastPrinted>2019-06-24T13:14:18Z</cp:lastPrinted>
  <dcterms:created xsi:type="dcterms:W3CDTF">2019-06-16T20:12:36Z</dcterms:created>
  <dcterms:modified xsi:type="dcterms:W3CDTF">2023-05-26T18:45:46Z</dcterms:modified>
</cp:coreProperties>
</file>

<file path=docProps/thumbnail.jpeg>
</file>